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0" r:id="rId2"/>
    <p:sldId id="260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71" r:id="rId13"/>
  </p:sldIdLst>
  <p:sldSz cx="12192000" cy="6858000"/>
  <p:notesSz cx="6858000" cy="9144000"/>
  <p:embeddedFontLst>
    <p:embeddedFont>
      <p:font typeface=".VnMystical" panose="020B7200000000000000"/>
      <p:regular r:id="rId14"/>
    </p:embeddedFont>
    <p:embeddedFont>
      <p:font typeface="Action Jackson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tahoma" panose="020B0604030504040204" pitchFamily="34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D9D9D9"/>
    <a:srgbClr val="FFE864"/>
    <a:srgbClr val="925237"/>
    <a:srgbClr val="7D4A2F"/>
    <a:srgbClr val="5F2C09"/>
    <a:srgbClr val="3F4E63"/>
    <a:srgbClr val="333F50"/>
    <a:srgbClr val="BE5916"/>
    <a:srgbClr val="553B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61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62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1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1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59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3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78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9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78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28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1E10-E127-4060-A96E-CF3F99F50F0F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6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71E10-E127-4060-A96E-CF3F99F50F0F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1A1F5-5A22-4F86-845E-701C9415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8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5.PNG"/><Relationship Id="rId1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microsoft.com/office/2007/relationships/media" Target="../media/media5.wav"/><Relationship Id="rId12" Type="http://schemas.openxmlformats.org/officeDocument/2006/relationships/audio" Target="../media/audio1.wav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8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2.xml"/><Relationship Id="rId5" Type="http://schemas.microsoft.com/office/2007/relationships/media" Target="../media/media4.wav"/><Relationship Id="rId15" Type="http://schemas.openxmlformats.org/officeDocument/2006/relationships/image" Target="../media/image7.png"/><Relationship Id="rId10" Type="http://schemas.openxmlformats.org/officeDocument/2006/relationships/audio" Target="../media/media6.wav"/><Relationship Id="rId4" Type="http://schemas.openxmlformats.org/officeDocument/2006/relationships/audio" Target="../media/media3.mp3"/><Relationship Id="rId9" Type="http://schemas.microsoft.com/office/2007/relationships/media" Target="../media/media6.wav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9882" y="0"/>
            <a:ext cx="704115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HALLOWEEN GAME</a:t>
            </a:r>
            <a:endParaRPr lang="en-US" sz="66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444" y="1028359"/>
            <a:ext cx="385714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.VnMystical" panose="020B7200000000000000" pitchFamily="34" charset="0"/>
              </a:rPr>
              <a:t>TRICK</a:t>
            </a:r>
            <a:endParaRPr lang="en-US" sz="138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.VnMystical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4519" y="2853837"/>
            <a:ext cx="404950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.VnMystical" panose="020B7200000000000000" pitchFamily="34" charset="0"/>
              </a:rPr>
              <a:t>TREAT</a:t>
            </a:r>
            <a:endParaRPr lang="en-US" sz="138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.VnMystical" panose="020B72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20536" y="1672128"/>
            <a:ext cx="2517036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Action Jackson" panose="00000400000000000000" pitchFamily="2" charset="0"/>
              </a:rPr>
              <a:t>OR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6025"/>
            <a:ext cx="3352800" cy="4371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625149" y="6324285"/>
            <a:ext cx="239206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POWERPOINT GAME</a:t>
            </a:r>
          </a:p>
        </p:txBody>
      </p:sp>
      <p:pic>
        <p:nvPicPr>
          <p:cNvPr id="11" name="Smoked_Kielbasa_Polk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21181" y="-743205"/>
            <a:ext cx="6096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4109">
            <a:off x="7378856" y="994918"/>
            <a:ext cx="5029200" cy="2762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23386" y="4659094"/>
            <a:ext cx="2491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>
                    <a:lumMod val="50000"/>
                  </a:schemeClr>
                </a:solidFill>
              </a:rPr>
              <a:t>Design by Vo Van Xin Em</a:t>
            </a:r>
          </a:p>
        </p:txBody>
      </p:sp>
    </p:spTree>
    <p:extLst>
      <p:ext uri="{BB962C8B-B14F-4D97-AF65-F5344CB8AC3E}">
        <p14:creationId xmlns:p14="http://schemas.microsoft.com/office/powerpoint/2010/main" val="81788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9291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9 ? [ Question 9 ? ]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ĐÚNG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Correct answer ]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SAI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Wrong answer ]</a:t>
            </a:r>
          </a:p>
        </p:txBody>
      </p:sp>
      <p:pic>
        <p:nvPicPr>
          <p:cNvPr id="8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47782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7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10 ? [ Question 10 ? ]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SAI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Wrong answer ]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ĐÚNG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Correct answer 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47782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3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2586" y="2633507"/>
            <a:ext cx="85558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Đăng ký kênh </a:t>
            </a:r>
            <a:r>
              <a:rPr lang="en-US" sz="5400" b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ủng hộ nhé!</a:t>
            </a:r>
          </a:p>
          <a:p>
            <a:pPr algn="ctr"/>
            <a:r>
              <a:rPr lang="en-US" sz="5400" b="1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Subcribe</a:t>
            </a:r>
            <a:r>
              <a:rPr lang="en-US" sz="5400" b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my channel, please!</a:t>
            </a:r>
          </a:p>
        </p:txBody>
      </p:sp>
      <p:sp>
        <p:nvSpPr>
          <p:cNvPr id="5" name="Rectangle 4"/>
          <p:cNvSpPr/>
          <p:nvPr/>
        </p:nvSpPr>
        <p:spPr>
          <a:xfrm>
            <a:off x="292574" y="672584"/>
            <a:ext cx="82910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>
                <a:solidFill>
                  <a:srgbClr val="C00000"/>
                </a:solidFill>
                <a:latin typeface="tahoma" panose="020B0604030504040204" pitchFamily="34" charset="0"/>
              </a:rPr>
              <a:t>I live inside you </a:t>
            </a:r>
            <a:r>
              <a:rPr lang="en-US" sz="3200" i="1">
                <a:solidFill>
                  <a:srgbClr val="FFC000"/>
                </a:solidFill>
                <a:latin typeface="tahoma" panose="020B0604030504040204" pitchFamily="34" charset="0"/>
              </a:rPr>
              <a:t>,</a:t>
            </a:r>
            <a:r>
              <a:rPr lang="en-US" sz="3200" i="1">
                <a:solidFill>
                  <a:srgbClr val="C00000"/>
                </a:solidFill>
                <a:latin typeface="tahoma" panose="020B0604030504040204" pitchFamily="34" charset="0"/>
              </a:rPr>
              <a:t> </a:t>
            </a:r>
            <a:r>
              <a:rPr lang="en-US" sz="3200" i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</a:rPr>
              <a:t>so don't be scared of me </a:t>
            </a:r>
            <a:r>
              <a:rPr lang="en-US" sz="3200" i="1">
                <a:solidFill>
                  <a:srgbClr val="FFC000"/>
                </a:solidFill>
                <a:latin typeface="tahoma" panose="020B0604030504040204" pitchFamily="34" charset="0"/>
              </a:rPr>
              <a:t>!</a:t>
            </a:r>
            <a:r>
              <a:rPr lang="en-US" sz="3200" i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</a:rPr>
              <a:t> </a:t>
            </a:r>
            <a:endParaRPr lang="en-US" sz="320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66" y="4131434"/>
            <a:ext cx="3233991" cy="272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9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Câu hỏi số 1 ? [ Question 1 ? ]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7030A0"/>
                </a:solidFill>
              </a:rPr>
              <a:t>Điền đáp án ĐÚNG vào đây.</a:t>
            </a:r>
          </a:p>
          <a:p>
            <a:r>
              <a:rPr lang="en-US">
                <a:solidFill>
                  <a:srgbClr val="7030A0"/>
                </a:solidFill>
              </a:rPr>
              <a:t>[ Correct answer ]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7030A0"/>
                </a:solidFill>
              </a:rPr>
              <a:t>Điền đáp án SAI vào đây.</a:t>
            </a:r>
          </a:p>
          <a:p>
            <a:r>
              <a:rPr lang="en-US">
                <a:solidFill>
                  <a:srgbClr val="7030A0"/>
                </a:solidFill>
              </a:rPr>
              <a:t>[ Wrong answer ]</a:t>
            </a:r>
          </a:p>
        </p:txBody>
      </p:sp>
      <p:pic>
        <p:nvPicPr>
          <p:cNvPr id="23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34900" y="25880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3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2 ? [ Question 2 ? ]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>
                <a:solidFill>
                  <a:srgbClr val="7030A0"/>
                </a:solidFill>
              </a:rPr>
              <a:t>Điền đáp án SAI vào đây.</a:t>
            </a:r>
          </a:p>
          <a:p>
            <a:pPr lvl="0">
              <a:defRPr/>
            </a:pPr>
            <a:r>
              <a:rPr lang="en-US">
                <a:solidFill>
                  <a:srgbClr val="7030A0"/>
                </a:solidFill>
              </a:rPr>
              <a:t>[ Wrong answer ]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7030A0"/>
                </a:solidFill>
              </a:rPr>
              <a:t>Điền đáp án ĐÚNG vào đây.</a:t>
            </a:r>
          </a:p>
          <a:p>
            <a:pPr lvl="0">
              <a:defRPr/>
            </a:pPr>
            <a:r>
              <a:rPr lang="en-US">
                <a:solidFill>
                  <a:srgbClr val="7030A0"/>
                </a:solidFill>
              </a:rPr>
              <a:t>[ Correct answer 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47782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6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3 ? [ Question 3 ? ]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SAI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Wrong answer ]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ĐÚNG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Correct answer 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49109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9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4 ? [ Question 4 ? ]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ĐÚNG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Correct answer ]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SAI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Wrong answer ]</a:t>
            </a:r>
          </a:p>
        </p:txBody>
      </p:sp>
      <p:pic>
        <p:nvPicPr>
          <p:cNvPr id="8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47782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3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5 ? [ Question 5 ? ]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SAI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Wrong answer ]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ĐÚNG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Correct answer 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48898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1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6 ? [ Question 6 ? ]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ĐÚNG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Correct answer ]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SAI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Wrong answer ]</a:t>
            </a:r>
          </a:p>
        </p:txBody>
      </p:sp>
      <p:pic>
        <p:nvPicPr>
          <p:cNvPr id="8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48445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7 ? [ Question 7 ? ]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ĐÚNG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Correct answer ]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SAI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Wrong answer ]</a:t>
            </a:r>
          </a:p>
        </p:txBody>
      </p:sp>
      <p:pic>
        <p:nvPicPr>
          <p:cNvPr id="8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47782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6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879600"/>
            <a:ext cx="2915210" cy="4968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879600"/>
            <a:ext cx="3029511" cy="4978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54" y="4778255"/>
            <a:ext cx="880395" cy="7422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35" y="4778255"/>
            <a:ext cx="880395" cy="7422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8" y="4515608"/>
            <a:ext cx="2687414" cy="2693509"/>
          </a:xfrm>
          <a:prstGeom prst="rect">
            <a:avLst/>
          </a:prstGeom>
        </p:spPr>
      </p:pic>
      <p:pic>
        <p:nvPicPr>
          <p:cNvPr id="2" name="open do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6283429"/>
            <a:ext cx="609600" cy="609600"/>
          </a:xfrm>
          <a:prstGeom prst="rect">
            <a:avLst/>
          </a:prstGeom>
        </p:spPr>
      </p:pic>
      <p:pic>
        <p:nvPicPr>
          <p:cNvPr id="3" name="yea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5557563"/>
            <a:ext cx="609600" cy="609600"/>
          </a:xfrm>
          <a:prstGeom prst="rect">
            <a:avLst/>
          </a:prstGeom>
        </p:spPr>
      </p:pic>
      <p:pic>
        <p:nvPicPr>
          <p:cNvPr id="5" name="close doo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6283429"/>
            <a:ext cx="609600" cy="609600"/>
          </a:xfrm>
          <a:prstGeom prst="rect">
            <a:avLst/>
          </a:prstGeom>
        </p:spPr>
      </p:pic>
      <p:pic>
        <p:nvPicPr>
          <p:cNvPr id="7" name="knock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658850" y="5557563"/>
            <a:ext cx="609600" cy="6096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004456" y="23071"/>
            <a:ext cx="6505303" cy="3174533"/>
          </a:xfrm>
          <a:prstGeom prst="cloudCallout">
            <a:avLst>
              <a:gd name="adj1" fmla="val -23459"/>
              <a:gd name="adj2" fmla="val 78599"/>
            </a:avLst>
          </a:prstGeom>
          <a:solidFill>
            <a:srgbClr val="FFC000">
              <a:alpha val="8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8 ? [ Question 8 ? ]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81644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SAI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Wrong answer ]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848888" y="2452686"/>
            <a:ext cx="2585084" cy="2003074"/>
          </a:xfrm>
          <a:prstGeom prst="wedgeRoundRectCallou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đáp án ĐÚNG vào đây.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 Correct answer 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trick or treat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39700" y="48898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8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5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5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5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358</Words>
  <Application>Microsoft Office PowerPoint</Application>
  <PresentationFormat>Widescreen</PresentationFormat>
  <Paragraphs>59</Paragraphs>
  <Slides>12</Slides>
  <Notes>0</Notes>
  <HiddenSlides>0</HiddenSlides>
  <MMClips>51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tahoma</vt:lpstr>
      <vt:lpstr>Arial</vt:lpstr>
      <vt:lpstr>Calibri Light</vt:lpstr>
      <vt:lpstr>.VnMystical</vt:lpstr>
      <vt:lpstr>Action Jackson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Vo Van Xin Em</cp:lastModifiedBy>
  <cp:revision>36</cp:revision>
  <dcterms:created xsi:type="dcterms:W3CDTF">2018-10-24T01:42:02Z</dcterms:created>
  <dcterms:modified xsi:type="dcterms:W3CDTF">2019-04-01T18:44:42Z</dcterms:modified>
</cp:coreProperties>
</file>